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</p:sldIdLst>
  <p:notesMasterIdLst>
    <p:notesMasterId r:id="rId84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arget="slides/slide55.xml" Type="http://schemas.openxmlformats.org/officeDocument/2006/relationships/slide"/>  <Relationship Id="rId57" Target="slides/slide56.xml" Type="http://schemas.openxmlformats.org/officeDocument/2006/relationships/slide"/>  <Relationship Id="rId58" Target="slides/slide57.xml" Type="http://schemas.openxmlformats.org/officeDocument/2006/relationships/slide"/>  <Relationship Id="rId59" Target="slides/slide58.xml" Type="http://schemas.openxmlformats.org/officeDocument/2006/relationships/slide"/>  <Relationship Id="rId60" Target="slides/slide59.xml" Type="http://schemas.openxmlformats.org/officeDocument/2006/relationships/slide"/>  <Relationship Id="rId61" Target="slides/slide60.xml" Type="http://schemas.openxmlformats.org/officeDocument/2006/relationships/slide"/>  <Relationship Id="rId62" Target="slides/slide61.xml" Type="http://schemas.openxmlformats.org/officeDocument/2006/relationships/slide"/>  <Relationship Id="rId63" Target="slides/slide62.xml" Type="http://schemas.openxmlformats.org/officeDocument/2006/relationships/slide"/>  <Relationship Id="rId64" Target="slides/slide63.xml" Type="http://schemas.openxmlformats.org/officeDocument/2006/relationships/slide"/>  <Relationship Id="rId65" Target="slides/slide64.xml" Type="http://schemas.openxmlformats.org/officeDocument/2006/relationships/slide"/>  <Relationship Id="rId66" Target="slides/slide65.xml" Type="http://schemas.openxmlformats.org/officeDocument/2006/relationships/slide"/>  <Relationship Id="rId67" Target="slides/slide66.xml" Type="http://schemas.openxmlformats.org/officeDocument/2006/relationships/slide"/>  <Relationship Id="rId68" Target="slides/slide67.xml" Type="http://schemas.openxmlformats.org/officeDocument/2006/relationships/slide"/>  <Relationship Id="rId69" Target="slides/slide68.xml" Type="http://schemas.openxmlformats.org/officeDocument/2006/relationships/slide"/>  <Relationship Id="rId70" Target="slides/slide69.xml" Type="http://schemas.openxmlformats.org/officeDocument/2006/relationships/slide"/>  <Relationship Id="rId71" Target="slides/slide70.xml" Type="http://schemas.openxmlformats.org/officeDocument/2006/relationships/slide"/>  <Relationship Id="rId72" Target="slides/slide71.xml" Type="http://schemas.openxmlformats.org/officeDocument/2006/relationships/slide"/>  <Relationship Id="rId73" Target="slides/slide72.xml" Type="http://schemas.openxmlformats.org/officeDocument/2006/relationships/slide"/>  <Relationship Id="rId74" Target="slides/slide73.xml" Type="http://schemas.openxmlformats.org/officeDocument/2006/relationships/slide"/>  <Relationship Id="rId75" Target="slides/slide74.xml" Type="http://schemas.openxmlformats.org/officeDocument/2006/relationships/slide"/>  <Relationship Id="rId76" Target="slides/slide75.xml" Type="http://schemas.openxmlformats.org/officeDocument/2006/relationships/slide"/>  <Relationship Id="rId77" Target="slides/slide76.xml" Type="http://schemas.openxmlformats.org/officeDocument/2006/relationships/slide"/>  <Relationship Id="rId78" Target="slides/slide77.xml" Type="http://schemas.openxmlformats.org/officeDocument/2006/relationships/slide"/>  <Relationship Id="rId79" Target="slides/slide78.xml" Type="http://schemas.openxmlformats.org/officeDocument/2006/relationships/slide"/>  <Relationship Id="rId80" Type="http://schemas.openxmlformats.org/officeDocument/2006/relationships/presProps" Target="presProps.xml"/>  <Relationship Id="rId81" Type="http://schemas.openxmlformats.org/officeDocument/2006/relationships/viewProps" Target="viewProps.xml"/>  <Relationship Id="rId82" Type="http://schemas.openxmlformats.org/officeDocument/2006/relationships/theme" Target="theme/theme1.xml"/>  <Relationship Id="rId83" Type="http://schemas.openxmlformats.org/officeDocument/2006/relationships/tableStyles" Target="tableStyles.xml"/>  <Relationship Id="rId84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media/image4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media/image4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media/image5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media/image5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media/image5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2.xml" Type="http://schemas.openxmlformats.org/officeDocument/2006/relationships/notesSlide"/></Relationships>
</file>

<file path=ppt/slides/_rels/slide53.xml.rels><?xml version="1.0" encoding="UTF-8" standalone="yes"?>
<Relationships xmlns="http://schemas.openxmlformats.org/package/2006/relationships"><Relationship Id="rId1" Target="../media/image5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3.xml" Type="http://schemas.openxmlformats.org/officeDocument/2006/relationships/notesSlide"/></Relationships>
</file>

<file path=ppt/slides/_rels/slide54.xml.rels><?xml version="1.0" encoding="UTF-8" standalone="yes"?>
<Relationships xmlns="http://schemas.openxmlformats.org/package/2006/relationships"><Relationship Id="rId1" Target="../media/image5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4.xml" Type="http://schemas.openxmlformats.org/officeDocument/2006/relationships/notesSlide"/></Relationships>
</file>

<file path=ppt/slides/_rels/slide55.xml.rels><?xml version="1.0" encoding="UTF-8" standalone="yes"?>
<Relationships xmlns="http://schemas.openxmlformats.org/package/2006/relationships"><Relationship Id="rId1" Target="../media/image5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5.xml" Type="http://schemas.openxmlformats.org/officeDocument/2006/relationships/notesSlide"/></Relationships>
</file>

<file path=ppt/slides/_rels/slide56.xml.rels><?xml version="1.0" encoding="UTF-8" standalone="yes"?>
<Relationships xmlns="http://schemas.openxmlformats.org/package/2006/relationships"><Relationship Id="rId1" Target="../media/image5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6.xml" Type="http://schemas.openxmlformats.org/officeDocument/2006/relationships/notesSlide"/></Relationships>
</file>

<file path=ppt/slides/_rels/slide57.xml.rels><?xml version="1.0" encoding="UTF-8" standalone="yes"?>
<Relationships xmlns="http://schemas.openxmlformats.org/package/2006/relationships"><Relationship Id="rId1" Target="../media/image5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7.xml" Type="http://schemas.openxmlformats.org/officeDocument/2006/relationships/notesSlide"/></Relationships>
</file>

<file path=ppt/slides/_rels/slide58.xml.rels><?xml version="1.0" encoding="UTF-8" standalone="yes"?>
<Relationships xmlns="http://schemas.openxmlformats.org/package/2006/relationships"><Relationship Id="rId1" Target="../media/image5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8.xml" Type="http://schemas.openxmlformats.org/officeDocument/2006/relationships/notesSlide"/></Relationships>
</file>

<file path=ppt/slides/_rels/slide59.xml.rels><?xml version="1.0" encoding="UTF-8" standalone="yes"?>
<Relationships xmlns="http://schemas.openxmlformats.org/package/2006/relationships"><Relationship Id="rId1" Target="../media/image5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9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60.xml.rels><?xml version="1.0" encoding="UTF-8" standalone="yes"?>
<Relationships xmlns="http://schemas.openxmlformats.org/package/2006/relationships"><Relationship Id="rId1" Target="../media/image6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0.xml" Type="http://schemas.openxmlformats.org/officeDocument/2006/relationships/notesSlide"/></Relationships>
</file>

<file path=ppt/slides/_rels/slide61.xml.rels><?xml version="1.0" encoding="UTF-8" standalone="yes"?>
<Relationships xmlns="http://schemas.openxmlformats.org/package/2006/relationships"><Relationship Id="rId1" Target="../media/image6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1.xml" Type="http://schemas.openxmlformats.org/officeDocument/2006/relationships/notesSlide"/></Relationships>
</file>

<file path=ppt/slides/_rels/slide62.xml.rels><?xml version="1.0" encoding="UTF-8" standalone="yes"?>
<Relationships xmlns="http://schemas.openxmlformats.org/package/2006/relationships"><Relationship Id="rId1" Target="../media/image6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2.xml" Type="http://schemas.openxmlformats.org/officeDocument/2006/relationships/notesSlide"/></Relationships>
</file>

<file path=ppt/slides/_rels/slide63.xml.rels><?xml version="1.0" encoding="UTF-8" standalone="yes"?>
<Relationships xmlns="http://schemas.openxmlformats.org/package/2006/relationships"><Relationship Id="rId1" Target="../media/image6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3.xml" Type="http://schemas.openxmlformats.org/officeDocument/2006/relationships/notesSlide"/></Relationships>
</file>

<file path=ppt/slides/_rels/slide64.xml.rels><?xml version="1.0" encoding="UTF-8" standalone="yes"?>
<Relationships xmlns="http://schemas.openxmlformats.org/package/2006/relationships"><Relationship Id="rId1" Target="../media/image6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4.xml" Type="http://schemas.openxmlformats.org/officeDocument/2006/relationships/notesSlide"/></Relationships>
</file>

<file path=ppt/slides/_rels/slide65.xml.rels><?xml version="1.0" encoding="UTF-8" standalone="yes"?>
<Relationships xmlns="http://schemas.openxmlformats.org/package/2006/relationships"><Relationship Id="rId1" Target="../media/image6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5.xml" Type="http://schemas.openxmlformats.org/officeDocument/2006/relationships/notesSlide"/></Relationships>
</file>

<file path=ppt/slides/_rels/slide66.xml.rels><?xml version="1.0" encoding="UTF-8" standalone="yes"?>
<Relationships xmlns="http://schemas.openxmlformats.org/package/2006/relationships"><Relationship Id="rId1" Target="../media/image6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6.xml" Type="http://schemas.openxmlformats.org/officeDocument/2006/relationships/notesSlide"/></Relationships>
</file>

<file path=ppt/slides/_rels/slide67.xml.rels><?xml version="1.0" encoding="UTF-8" standalone="yes"?>
<Relationships xmlns="http://schemas.openxmlformats.org/package/2006/relationships"><Relationship Id="rId1" Target="../media/image6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7.xml" Type="http://schemas.openxmlformats.org/officeDocument/2006/relationships/notesSlide"/></Relationships>
</file>

<file path=ppt/slides/_rels/slide68.xml.rels><?xml version="1.0" encoding="UTF-8" standalone="yes"?>
<Relationships xmlns="http://schemas.openxmlformats.org/package/2006/relationships"><Relationship Id="rId1" Target="../media/image6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8.xml" Type="http://schemas.openxmlformats.org/officeDocument/2006/relationships/notesSlide"/></Relationships>
</file>

<file path=ppt/slides/_rels/slide69.xml.rels><?xml version="1.0" encoding="UTF-8" standalone="yes"?>
<Relationships xmlns="http://schemas.openxmlformats.org/package/2006/relationships"><Relationship Id="rId1" Target="../media/image6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9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70.xml.rels><?xml version="1.0" encoding="UTF-8" standalone="yes"?>
<Relationships xmlns="http://schemas.openxmlformats.org/package/2006/relationships"><Relationship Id="rId1" Target="../media/image70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0.xml" Type="http://schemas.openxmlformats.org/officeDocument/2006/relationships/notesSlide"/></Relationships>
</file>

<file path=ppt/slides/_rels/slide71.xml.rels><?xml version="1.0" encoding="UTF-8" standalone="yes"?>
<Relationships xmlns="http://schemas.openxmlformats.org/package/2006/relationships"><Relationship Id="rId1" Target="../media/image71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1.xml" Type="http://schemas.openxmlformats.org/officeDocument/2006/relationships/notesSlide"/></Relationships>
</file>

<file path=ppt/slides/_rels/slide72.xml.rels><?xml version="1.0" encoding="UTF-8" standalone="yes"?>
<Relationships xmlns="http://schemas.openxmlformats.org/package/2006/relationships"><Relationship Id="rId1" Target="../media/image72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2.xml" Type="http://schemas.openxmlformats.org/officeDocument/2006/relationships/notesSlide"/></Relationships>
</file>

<file path=ppt/slides/_rels/slide73.xml.rels><?xml version="1.0" encoding="UTF-8" standalone="yes"?>
<Relationships xmlns="http://schemas.openxmlformats.org/package/2006/relationships"><Relationship Id="rId1" Target="../media/image73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3.xml" Type="http://schemas.openxmlformats.org/officeDocument/2006/relationships/notesSlide"/></Relationships>
</file>

<file path=ppt/slides/_rels/slide74.xml.rels><?xml version="1.0" encoding="UTF-8" standalone="yes"?>
<Relationships xmlns="http://schemas.openxmlformats.org/package/2006/relationships"><Relationship Id="rId1" Target="../media/image74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4.xml" Type="http://schemas.openxmlformats.org/officeDocument/2006/relationships/notesSlide"/></Relationships>
</file>

<file path=ppt/slides/_rels/slide75.xml.rels><?xml version="1.0" encoding="UTF-8" standalone="yes"?>
<Relationships xmlns="http://schemas.openxmlformats.org/package/2006/relationships"><Relationship Id="rId1" Target="../media/image75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5.xml" Type="http://schemas.openxmlformats.org/officeDocument/2006/relationships/notesSlide"/></Relationships>
</file>

<file path=ppt/slides/_rels/slide76.xml.rels><?xml version="1.0" encoding="UTF-8" standalone="yes"?>
<Relationships xmlns="http://schemas.openxmlformats.org/package/2006/relationships"><Relationship Id="rId1" Target="../media/image76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6.xml" Type="http://schemas.openxmlformats.org/officeDocument/2006/relationships/notesSlide"/></Relationships>
</file>

<file path=ppt/slides/_rels/slide77.xml.rels><?xml version="1.0" encoding="UTF-8" standalone="yes"?>
<Relationships xmlns="http://schemas.openxmlformats.org/package/2006/relationships"><Relationship Id="rId1" Target="../media/image77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7.xml" Type="http://schemas.openxmlformats.org/officeDocument/2006/relationships/notesSlide"/></Relationships>
</file>

<file path=ppt/slides/_rels/slide78.xml.rels><?xml version="1.0" encoding="UTF-8" standalone="yes"?>
<Relationships xmlns="http://schemas.openxmlformats.org/package/2006/relationships"><Relationship Id="rId1" Target="../media/image7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8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e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753600" cy="5486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78</Slides>
  <Notes>78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7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2021-10-20T16:45:46.724Z</dcterms:created>
  <dcterms:modified xsi:type="dcterms:W3CDTF">2021-10-20T16:45:46.724Z</dcterms:modified>
</cp:coreProperties>
</file>